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9" r:id="rId2"/>
    <p:sldId id="273" r:id="rId3"/>
    <p:sldId id="256" r:id="rId4"/>
    <p:sldId id="257" r:id="rId5"/>
    <p:sldId id="289" r:id="rId6"/>
    <p:sldId id="258" r:id="rId7"/>
    <p:sldId id="278" r:id="rId8"/>
    <p:sldId id="259" r:id="rId9"/>
    <p:sldId id="260" r:id="rId10"/>
    <p:sldId id="261" r:id="rId11"/>
    <p:sldId id="262" r:id="rId12"/>
    <p:sldId id="290" r:id="rId13"/>
    <p:sldId id="263" r:id="rId14"/>
    <p:sldId id="264" r:id="rId15"/>
    <p:sldId id="266" r:id="rId16"/>
    <p:sldId id="267" r:id="rId17"/>
    <p:sldId id="268" r:id="rId18"/>
    <p:sldId id="270" r:id="rId19"/>
    <p:sldId id="275" r:id="rId20"/>
    <p:sldId id="276" r:id="rId21"/>
    <p:sldId id="277" r:id="rId22"/>
    <p:sldId id="265" r:id="rId23"/>
    <p:sldId id="271" r:id="rId24"/>
    <p:sldId id="272" r:id="rId25"/>
    <p:sldId id="274" r:id="rId26"/>
    <p:sldId id="280" r:id="rId27"/>
    <p:sldId id="281" r:id="rId28"/>
    <p:sldId id="282" r:id="rId29"/>
    <p:sldId id="283" r:id="rId30"/>
    <p:sldId id="288" r:id="rId31"/>
    <p:sldId id="284" r:id="rId32"/>
    <p:sldId id="285" r:id="rId33"/>
    <p:sldId id="287" r:id="rId34"/>
    <p:sldId id="286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671A54E-0723-4FF9-BDC0-D807AE54087D}">
          <p14:sldIdLst>
            <p14:sldId id="269"/>
            <p14:sldId id="273"/>
            <p14:sldId id="256"/>
            <p14:sldId id="257"/>
            <p14:sldId id="289"/>
          </p14:sldIdLst>
        </p14:section>
        <p14:section name="Blink and Neopixels" id="{DE31E466-C153-4DB8-83FF-350DC3BF422B}">
          <p14:sldIdLst>
            <p14:sldId id="258"/>
            <p14:sldId id="278"/>
            <p14:sldId id="259"/>
            <p14:sldId id="260"/>
            <p14:sldId id="261"/>
            <p14:sldId id="262"/>
            <p14:sldId id="290"/>
          </p14:sldIdLst>
        </p14:section>
        <p14:section name="Buttons and Neopixels and Sound" id="{5BDF9C0D-E46D-4B08-9C27-3B03A125FC74}">
          <p14:sldIdLst>
            <p14:sldId id="263"/>
            <p14:sldId id="264"/>
            <p14:sldId id="266"/>
            <p14:sldId id="267"/>
            <p14:sldId id="268"/>
            <p14:sldId id="270"/>
            <p14:sldId id="275"/>
            <p14:sldId id="276"/>
            <p14:sldId id="277"/>
          </p14:sldIdLst>
        </p14:section>
        <p14:section name="Accelerometer" id="{5C92DC0A-DE57-42F1-9341-0A7024415F2D}">
          <p14:sldIdLst>
            <p14:sldId id="265"/>
          </p14:sldIdLst>
        </p14:section>
        <p14:section name="Microphone" id="{F8F252E3-96D3-463D-B13D-0A982AB7C209}">
          <p14:sldIdLst>
            <p14:sldId id="271"/>
            <p14:sldId id="272"/>
          </p14:sldIdLst>
        </p14:section>
        <p14:section name="Nite light" id="{16B6F120-A4AC-41EC-B982-A83853C2B5E1}">
          <p14:sldIdLst>
            <p14:sldId id="274"/>
          </p14:sldIdLst>
        </p14:section>
        <p14:section name="Keyboard Events" id="{E402B44E-8AEA-4968-AABD-A438C37B1F6E}">
          <p14:sldIdLst>
            <p14:sldId id="280"/>
            <p14:sldId id="281"/>
            <p14:sldId id="282"/>
          </p14:sldIdLst>
        </p14:section>
        <p14:section name="Console Logging" id="{ACCA0562-7C0E-4561-ADCA-FAD764939D84}">
          <p14:sldIdLst>
            <p14:sldId id="283"/>
            <p14:sldId id="288"/>
            <p14:sldId id="284"/>
            <p14:sldId id="285"/>
            <p14:sldId id="287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64399" autoAdjust="0"/>
  </p:normalViewPr>
  <p:slideViewPr>
    <p:cSldViewPr snapToGrid="0">
      <p:cViewPr varScale="1">
        <p:scale>
          <a:sx n="105" d="100"/>
          <a:sy n="105" d="100"/>
        </p:scale>
        <p:origin x="137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FA823-16D4-40B6-B677-C70BFC0B4E52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81E30-36F1-49B6-B69D-551BB2C45B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2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https://makecode.adafruit.com/courses/maker/general/coding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05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Loop light (to mimic opening system)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yellow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yellow green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yellow green blue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orange yellow green blue purple 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96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https://learn.adafruit.com/neopixels-with-makecode/photon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619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Trying to copy the opening animation</a:t>
            </a:r>
          </a:p>
          <a:p>
            <a:endParaRPr lang="en-US" dirty="0"/>
          </a:p>
          <a:p>
            <a:r>
              <a:rPr lang="en-US" dirty="0"/>
              <a:t>----</a:t>
            </a:r>
          </a:p>
          <a:p>
            <a:endParaRPr lang="en-US" dirty="0"/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setPhotonPosition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setPhotonPenHue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*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setPhotonMode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PhotonMode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PenDown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+=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lightNum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clear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063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https://youtu.be/NIKu0-Tgh2M?t=774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224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Sound meter</a:t>
            </a:r>
          </a:p>
          <a:p>
            <a:endParaRPr lang="en-US" b="0" dirty="0">
              <a:solidFill>
                <a:srgbClr val="66FF76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---</a:t>
            </a:r>
          </a:p>
          <a:p>
            <a:endParaRPr lang="en-US" b="0" dirty="0">
              <a:solidFill>
                <a:srgbClr val="66FF76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graph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soundLevel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74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Sound and light meter depending on switch position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7328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Nite</a:t>
            </a:r>
            <a:r>
              <a:rPr lang="en-US" dirty="0"/>
              <a:t> light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switchRight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graph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soundLevel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else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graph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-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lightLevel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314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https://makecode.com/_RpCTDH73vEJj</a:t>
            </a:r>
          </a:p>
          <a:p>
            <a:endParaRPr lang="en-US" b="0" dirty="0">
              <a:solidFill>
                <a:srgbClr val="608B4E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---</a:t>
            </a:r>
          </a:p>
          <a:p>
            <a:endParaRPr lang="en-US" b="0" dirty="0">
              <a:solidFill>
                <a:srgbClr val="608B4E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/**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This program is intended to work with the web app Bongos: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https://apps.makeymakey.com/bongos/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Because of the way capacitive touch sensing works on the CPX, we need to calibrate the touch input. See: https://makecode.adafruit.com/learnsystem/pins-tutorial/touch-input/calibrate-sensitivity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---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Jon E. Froehlich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https://jonfroehlich.github.io/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functionKey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KeyboardFunctionKey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LeftArrow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KeyboardKeyEvent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Press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buttonB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0x0000ff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type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 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functionKey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KeyboardFunctionKey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LeftArrow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KeyboardKeyEvent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Press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0x0000ff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type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 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calibrate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calibrate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596CF9-A975-4239-BDE0-B84240AD6B4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422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https://makecode.com/_VyXMTMeE26tp</a:t>
            </a:r>
          </a:p>
          <a:p>
            <a:endParaRPr lang="en-US" dirty="0"/>
          </a:p>
          <a:p>
            <a:r>
              <a:rPr lang="en-US" dirty="0"/>
              <a:t>---</a:t>
            </a:r>
          </a:p>
          <a:p>
            <a:endParaRPr lang="en-US" dirty="0"/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/**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This program is intended to work with the web app Bongos: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https://apps.makeymakey.com/bongos/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Because of the way capacitive touch sensing works on the CPX, we need to calibrate the touch input. See: https://makecode.adafruit.com/learnsystem/pins-tutorial/touch-input/calibrate-sensitivity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---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Jon E. Froehlich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 https://jonfroehlich.github.io/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08B4E"/>
                </a:solidFill>
                <a:effectLst/>
                <a:latin typeface="Monaco"/>
              </a:rPr>
              <a:t>*/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functionKey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KeyboardFunctionKey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LeftArrow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KeyboardKeyEvent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Press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buttonB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0x0000ff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type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 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functionKey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KeyboardFunctionKey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LeftArrow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KeyboardKeyEvent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Press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0x0000ff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keyboard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4D4D4D"/>
                </a:solidFill>
                <a:effectLst/>
                <a:latin typeface="Monaco"/>
              </a:rPr>
              <a:t>type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 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onSwitchMoved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SwitchDirection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calibrateTouchSensors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calibrateTouchSensors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calibrate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calibrate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onSwitchMoved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SwitchDirection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Right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calibrateTouchSensors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calibrateTouchSensors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638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https://makecode.com/_FMXHKYhRJALU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68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`red green red green red green red green red green`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`green red green red green red green red green red`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500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96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 in Edge too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998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"red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red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showRing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`black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CE9178"/>
                </a:solidFill>
                <a:effectLst/>
                <a:latin typeface="Monaco"/>
              </a:rPr>
              <a:t>black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`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pause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5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Showing different animations with console outs</a:t>
            </a: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---</a:t>
            </a:r>
          </a:p>
          <a:p>
            <a:endParaRPr lang="en-US" b="0" dirty="0">
              <a:solidFill>
                <a:srgbClr val="66FF76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console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log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"Showing rainbow"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rainbowAnimation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console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log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"Showing runner"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runningLightsAnimation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console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log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"Showing comet"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cometAnimation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console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00B0E6"/>
                </a:solidFill>
                <a:effectLst/>
                <a:latin typeface="Monaco"/>
              </a:rPr>
              <a:t>log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Monaco"/>
              </a:rPr>
              <a:t>"Showing stars"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showAnimation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sparkleAnimation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679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https://makecode.com/_FKs1bjWDD8ph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889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Down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Up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setAll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66FF76"/>
                </a:solidFill>
                <a:effectLst/>
                <a:latin typeface="Monaco"/>
              </a:rPr>
              <a:t>forever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    </a:t>
            </a: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1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clear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+=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1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if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&gt;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9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let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buttonClickCnt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=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311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powerUp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onSwitchMoved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SwitchDirection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Left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setVolume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onSwitchMoved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SwitchDirection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Right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setVolume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647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buttonA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262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Half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buttonB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294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Half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touchA1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6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262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Whole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6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touchA2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8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294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Whole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8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input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touchA3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>
                <a:solidFill>
                  <a:srgbClr val="FF93FF"/>
                </a:solidFill>
                <a:effectLst/>
                <a:latin typeface="Monaco"/>
              </a:rPr>
              <a:t>onEvent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ButtonEvent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Click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onaco"/>
              </a:rPr>
              <a:t>function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()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{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9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0xff0000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playTone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330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beat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BeatFraction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D4D4D4"/>
                </a:solidFill>
                <a:effectLst/>
                <a:latin typeface="Monaco"/>
              </a:rPr>
              <a:t>Whole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light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7AF2FF"/>
                </a:solidFill>
                <a:effectLst/>
                <a:latin typeface="Monaco"/>
              </a:rPr>
              <a:t>setPixelColor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9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,</a:t>
            </a:r>
            <a:r>
              <a:rPr lang="en-US" b="0" dirty="0">
                <a:solidFill>
                  <a:srgbClr val="D4D4D4"/>
                </a:solidFill>
                <a:effectLst/>
                <a:latin typeface="Monaco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0x000000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})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music</a:t>
            </a:r>
            <a:r>
              <a:rPr lang="en-US" b="0" dirty="0" err="1">
                <a:solidFill>
                  <a:srgbClr val="DCDCDC"/>
                </a:solidFill>
                <a:effectLst/>
                <a:latin typeface="Monaco"/>
              </a:rPr>
              <a:t>.</a:t>
            </a:r>
            <a:r>
              <a:rPr lang="en-US" b="0" dirty="0" err="1">
                <a:solidFill>
                  <a:srgbClr val="FF9563"/>
                </a:solidFill>
                <a:effectLst/>
                <a:latin typeface="Monaco"/>
              </a:rPr>
              <a:t>setVolume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onaco"/>
              </a:rPr>
              <a:t>255</a:t>
            </a:r>
            <a:r>
              <a:rPr lang="en-US" b="0" dirty="0">
                <a:solidFill>
                  <a:srgbClr val="DCDCDC"/>
                </a:solidFill>
                <a:effectLst/>
                <a:latin typeface="Monaco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br>
              <a:rPr lang="en-US" b="0" dirty="0">
                <a:solidFill>
                  <a:srgbClr val="D4D4D4"/>
                </a:solidFill>
                <a:effectLst/>
                <a:latin typeface="Monaco"/>
              </a:rPr>
            </a:br>
            <a:endParaRPr lang="en-US" b="0" dirty="0">
              <a:solidFill>
                <a:srgbClr val="D4D4D4"/>
              </a:solidFill>
              <a:effectLst/>
              <a:latin typeface="Monaco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81E30-36F1-49B6-B69D-551BB2C45B7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338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740DA-CB09-40C8-9860-056C22364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054F6-8CAE-4C5D-B9F4-CB177A3A63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53DF3-B882-4313-B5ED-ADBC3965C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09961-0805-4819-B28E-BA8009684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1FF90-F624-4883-AA47-87EA0B1DB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185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98AE4-F62A-42F6-88D4-790D54529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644930-EC02-49B0-B823-757EE14DE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E4277-108B-4EA8-A3ED-B0C795D69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FFCCC-3F11-4701-8A8C-1EA54CBC0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3CD5-1555-4044-A1C4-F21309847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78D610-35FF-47F2-BF18-F35D4883D5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C2A60E-09CA-41E8-8B83-95A49D552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952B1-26D3-4788-AFE9-9FFC9C790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79EEC-D097-4EDA-9B93-1384EEDCE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8481E-7A92-47C0-9CA4-63BDD31D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35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2363-A6B2-48CA-A471-179F0B71A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6D52B2-F0DC-47B4-9009-A899CBEC2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2D9D1-C089-4945-A3E9-F9219E59E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1D1BE-3167-4C8B-8889-114D51EF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91F28-C1DB-412A-A244-05AC9D5EE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17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3E7B3-A1C6-4D14-BC9F-DC681B9BE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93C47-96DD-4D69-A94E-30E5000B2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B4D14-CE2B-4780-997B-8A09BF77A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A76C74-8CC8-404D-B5E4-262C3D3D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8DAE5D-15FD-411E-97FE-DA83D420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77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5F3CB-F0FB-4895-B051-5D5FFC65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093F4-5E2D-40E6-9329-7D8D13ED7F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0E534F-8DFA-42BD-8566-68BEC345B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D7E98-DB30-4211-A903-18A16512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B99BD1-2BE1-4FF4-9565-43E0DA414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0DBDA5-BA2D-4CD7-8CC4-F51ACD2E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995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B29E-048A-4EE2-9B6F-9F9B1C73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F1A28-9BD1-4F71-84B1-A534DDE06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26818A-2D8F-416F-8922-D343D1F1B6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C94BF-D21D-457D-BA60-C0A3D3248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E257C6-0668-4E29-BEEE-A7BA43B54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04EBF1-6F99-477E-B383-DB367917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F8D705-7FC2-4B78-B781-442D87A03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44C335-0F13-4102-ACD4-50D1BA71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70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8295D-B19F-44D6-A86E-02778D9BC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2DE7B0-BE60-4D11-BABA-B7CCF7AF1F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B1AD4-1D42-4153-A385-D01D0E53C3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DE53E2-D8E4-44EC-A472-C97B5F27F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115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C2CEB7-D758-4C0D-A6EC-B56897F9D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443818-BC8F-415E-B929-0F31A5DEE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432E36-877F-4EBE-8B0A-B591F1A76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0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13C27-FF58-47AE-BBFD-7C8904922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79CE8-1EB4-4FD7-BA35-C5DB92E3A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CCBD73-7E0F-47CF-AD80-6DC0B0341B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9E519F-64B4-4EB9-B6F7-F25B6D679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28531-A75B-47AB-B6FE-B7C8158F6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D2C26-4332-4035-B921-BA9F7260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11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5C3DD-D445-4916-8DA0-06FDBE9FC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0607B8-B441-461B-A1C3-805A40DC52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4CCB79-D3B1-48B8-A05F-1C8A14766E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00174A-9981-46CE-9BDD-C61C4AF054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8CD56-336F-4600-8770-C87D7C328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E4E38-6427-415B-8E91-D0ED300F5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38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5AC33-7357-4A9E-8CD6-628BDBB3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F3C96-0251-4B81-A9E9-E06C62F2A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512D36-2F41-4C18-9FA4-49EDFDCD2A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39557-4416-43BB-9BC4-C493D671DAE1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18296E-AE7E-4F0C-8F9C-73244C25A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9BEB-42D9-410E-BFFC-D96FB511D4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F5F5FE-0CA1-4CE7-B70C-0A1071C9F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3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E675A9-A580-49C6-B9AD-C09AAF64A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921" y="1820074"/>
            <a:ext cx="10480158" cy="30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2405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584DCD-F51E-40BF-AF03-DFEB98F75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5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EC574C-168C-45C1-AA39-7F42528A6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08" y="0"/>
            <a:ext cx="11294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71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52BE6-1A7D-4C6E-A891-D61BD878D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4306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912416-FDAF-4187-93BC-11588111B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20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877EDA-3428-437D-B520-4935AF540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73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9BB2070-E543-4BCA-8761-3ED662C81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380" y="0"/>
            <a:ext cx="1130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69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E48F5F1-0EE9-43E5-9B9E-8AFADCB7F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80" y="0"/>
            <a:ext cx="1130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65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A2C1FA-546E-4620-86AD-01F267D8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80" y="0"/>
            <a:ext cx="11307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69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536167-E28F-437B-8604-CD0B80188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6335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521DAA-9C55-4409-97EA-5BDA7C2DB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2" y="0"/>
            <a:ext cx="11950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1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CEC4426-5764-4C45-8B8D-A5CB1D292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354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8C79AB-270D-4FF2-ABA2-DC1C16F1B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2" y="0"/>
            <a:ext cx="11950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727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00514D-344F-4F03-ACF4-AF2B394EF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2" y="0"/>
            <a:ext cx="11950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260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48DF50D-91A8-4E30-BB22-12938A12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77" y="0"/>
            <a:ext cx="98900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51C751-9714-436B-B7DE-ABE223F0E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95D937-9C70-41BF-BE6B-D4521773F578}"/>
              </a:ext>
            </a:extLst>
          </p:cNvPr>
          <p:cNvSpPr txBox="1"/>
          <p:nvPr/>
        </p:nvSpPr>
        <p:spPr>
          <a:xfrm>
            <a:off x="-1866014" y="430619"/>
            <a:ext cx="988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Sound meter</a:t>
            </a:r>
          </a:p>
        </p:txBody>
      </p:sp>
    </p:spTree>
    <p:extLst>
      <p:ext uri="{BB962C8B-B14F-4D97-AF65-F5344CB8AC3E}">
        <p14:creationId xmlns:p14="http://schemas.microsoft.com/office/powerpoint/2010/main" val="2563501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58755C-E0D2-4C4D-AAB1-35AC633CB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1910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83A22D-AB0F-4B4F-BBCE-D1A86620D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80" y="0"/>
            <a:ext cx="114982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06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6A1FE64-8671-49AE-A348-9F23AFB51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7373"/>
            <a:ext cx="12192000" cy="61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6493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C005DB-BBD4-42E5-848B-993AFEE81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542"/>
            <a:ext cx="12192000" cy="62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50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B703DD-D9BE-4BEB-9572-5A84ECE0D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941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A90EB79-8BE4-4724-9B6C-43239C8EE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87"/>
            <a:ext cx="12192000" cy="65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1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D78519-FDB1-4F86-A6BD-F6A3A2B0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400" y="0"/>
            <a:ext cx="10577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366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2F8E-D2F3-480B-AA62-5E3558545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59AAB-70B0-41EE-A8F0-8188E6ABC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BF00A-A8BB-4387-96C0-EB967F5515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423"/>
            <a:ext cx="12192000" cy="662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0374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AA9BB9-1205-4BFB-A2C5-53DBEB7C2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87"/>
            <a:ext cx="12192000" cy="65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679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545D78-64C4-4436-89BA-ADA01EE2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87"/>
            <a:ext cx="12192000" cy="65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75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83D564-49DE-4031-9D29-BAA9AEFAE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892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D2E6B7-F8D9-4B49-A229-14BC796AB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025"/>
            <a:ext cx="12192000" cy="67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55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5427F-BB09-4D5A-9261-44E0C8A10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018" y="0"/>
            <a:ext cx="10583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29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526C1A-D58E-41B1-9B34-87D6C39A0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83" y="0"/>
            <a:ext cx="11469633" cy="68580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9FD1FF8-ECA8-4FAA-9851-8FEFCFF8C024}"/>
              </a:ext>
            </a:extLst>
          </p:cNvPr>
          <p:cNvGrpSpPr/>
          <p:nvPr/>
        </p:nvGrpSpPr>
        <p:grpSpPr>
          <a:xfrm>
            <a:off x="564363" y="3643090"/>
            <a:ext cx="2007764" cy="623241"/>
            <a:chOff x="38796" y="835043"/>
            <a:chExt cx="3143647" cy="9413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EB225C5-CBE9-42CB-B07C-ED3C1880D2C5}"/>
                </a:ext>
              </a:extLst>
            </p:cNvPr>
            <p:cNvSpPr txBox="1"/>
            <p:nvPr/>
          </p:nvSpPr>
          <p:spPr>
            <a:xfrm>
              <a:off x="662271" y="958115"/>
              <a:ext cx="2520172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Simulator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1F36BAE-3A17-42A2-AF0E-B2A82C196A2D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3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039392F-B6A7-40DB-882C-C6FD5C824A51}"/>
              </a:ext>
            </a:extLst>
          </p:cNvPr>
          <p:cNvGrpSpPr/>
          <p:nvPr/>
        </p:nvGrpSpPr>
        <p:grpSpPr>
          <a:xfrm>
            <a:off x="5817284" y="1612775"/>
            <a:ext cx="3409844" cy="623241"/>
            <a:chOff x="38796" y="835043"/>
            <a:chExt cx="5149981" cy="94130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E45171-57A6-4891-AE31-667728B69AB0}"/>
                </a:ext>
              </a:extLst>
            </p:cNvPr>
            <p:cNvSpPr txBox="1"/>
            <p:nvPr/>
          </p:nvSpPr>
          <p:spPr>
            <a:xfrm>
              <a:off x="662271" y="958115"/>
              <a:ext cx="4526506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Programming workspace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3FA7222-0613-4CC8-B706-BE70165FBBB2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1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7E7071-0D31-4FF2-9B7D-FC3E72D24331}"/>
              </a:ext>
            </a:extLst>
          </p:cNvPr>
          <p:cNvCxnSpPr>
            <a:cxnSpLocks/>
          </p:cNvCxnSpPr>
          <p:nvPr/>
        </p:nvCxnSpPr>
        <p:spPr>
          <a:xfrm flipH="1" flipV="1">
            <a:off x="3425149" y="3954711"/>
            <a:ext cx="316388" cy="487431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3856B12-0D83-4358-B22D-BEE06EE53159}"/>
              </a:ext>
            </a:extLst>
          </p:cNvPr>
          <p:cNvGrpSpPr/>
          <p:nvPr/>
        </p:nvGrpSpPr>
        <p:grpSpPr>
          <a:xfrm>
            <a:off x="2775306" y="4198427"/>
            <a:ext cx="1805488" cy="623241"/>
            <a:chOff x="38796" y="835043"/>
            <a:chExt cx="2726878" cy="9413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A78FBE-E92B-4D86-BDF4-00EE05431ABB}"/>
                </a:ext>
              </a:extLst>
            </p:cNvPr>
            <p:cNvSpPr txBox="1"/>
            <p:nvPr/>
          </p:nvSpPr>
          <p:spPr>
            <a:xfrm>
              <a:off x="662271" y="958115"/>
              <a:ext cx="2103403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Toolbox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773CE4E-3B0C-4668-AD4E-7492BF0231DF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2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0076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F78FDEE-1DDB-43DE-AB1D-2CA8FA485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08" y="0"/>
            <a:ext cx="11294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554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044273-3972-47B1-B2AA-75C717DA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444"/>
            <a:ext cx="12192000" cy="621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20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D87626-0718-493B-A870-32CD27176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78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6AAD51-CC1C-46F5-AD4F-837FD0461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75" y="0"/>
            <a:ext cx="11247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5418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6105</TotalTime>
  <Words>1406</Words>
  <Application>Microsoft Office PowerPoint</Application>
  <PresentationFormat>Widescreen</PresentationFormat>
  <Paragraphs>280</Paragraphs>
  <Slides>34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Bebas Neue</vt:lpstr>
      <vt:lpstr>Calibri</vt:lpstr>
      <vt:lpstr>Calibri Light</vt:lpstr>
      <vt:lpstr>Monaco</vt:lpstr>
      <vt:lpstr>Museo Slab 1000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8</cp:revision>
  <dcterms:created xsi:type="dcterms:W3CDTF">2022-01-13T22:13:54Z</dcterms:created>
  <dcterms:modified xsi:type="dcterms:W3CDTF">2022-01-21T17:02:40Z</dcterms:modified>
</cp:coreProperties>
</file>